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8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4" r:id="rId33"/>
    <p:sldId id="325" r:id="rId34"/>
    <p:sldId id="326" r:id="rId35"/>
    <p:sldId id="327" r:id="rId36"/>
    <p:sldId id="328" r:id="rId37"/>
    <p:sldId id="329" r:id="rId38"/>
    <p:sldId id="330" r:id="rId39"/>
    <p:sldId id="331" r:id="rId40"/>
    <p:sldId id="332" r:id="rId41"/>
    <p:sldId id="333" r:id="rId42"/>
    <p:sldId id="334" r:id="rId43"/>
    <p:sldId id="335" r:id="rId44"/>
    <p:sldId id="336" r:id="rId45"/>
    <p:sldId id="337" r:id="rId46"/>
    <p:sldId id="338" r:id="rId4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89"/>
    <a:srgbClr val="000000"/>
    <a:srgbClr val="000048"/>
    <a:srgbClr val="0000FF"/>
    <a:srgbClr val="0061A9"/>
    <a:srgbClr val="00FF00"/>
    <a:srgbClr val="009900"/>
    <a:srgbClr val="003300"/>
    <a:srgbClr val="196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4676" autoAdjust="0"/>
  </p:normalViewPr>
  <p:slideViewPr>
    <p:cSldViewPr snapToGrid="0" snapToObjects="1">
      <p:cViewPr varScale="1">
        <p:scale>
          <a:sx n="100" d="100"/>
          <a:sy n="100" d="100"/>
        </p:scale>
        <p:origin x="-50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74AEA858-6376-5A4A-906E-117BB77C13B2}"/>
              </a:ext>
            </a:extLst>
          </p:cNvPr>
          <p:cNvSpPr txBox="1">
            <a:spLocks/>
          </p:cNvSpPr>
          <p:nvPr userDrawn="1"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1489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2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2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7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3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2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0317061D-0D67-8843-918D-DA33009DEF3C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EB0B7826-6C05-F644-BCB0-7A59D3D3DB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6B9E0248-AE5C-EA46-B993-777E28175FB1}"/>
              </a:ext>
            </a:extLst>
          </p:cNvPr>
          <p:cNvSpPr txBox="1">
            <a:spLocks/>
          </p:cNvSpPr>
          <p:nvPr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8654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1A9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456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4 </a:t>
            </a: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Sustenance -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Rizq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3937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869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انْعَشْ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صَرْعَةَعَيْلَتِي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بِطَوْلِكَ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396196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refresh my dead dearth with Your conferrals,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987006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اپنی عطا سے میری حاجت کو  بیدار فرما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تَصَدَّق</a:t>
            </a:r>
            <a:r>
              <a:rPr lang="ur-PK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عَل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ٰی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اِقْلَالِي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بِكَثْرَةِ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عَطَ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آ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ئِكَ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give as alms to my scarcity Your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profuse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gifts,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58406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تنگدستی کو اپنی  بہت عطاؤں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کا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عَلَى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اخْتِلَال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ِیْ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بِكَرِيْمِ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حِبَ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آ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ئِكَ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give to my shortage Your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generous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grants.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285750" y="3777456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میری بے نوائی کو اپنی بخشش کا صدقہ دے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سَهِّلْ رَبِّ سَبِيْلَ الرِّزْقِ اِلَيَّ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my Lord, pave the way of sustenance towards me,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1" y="3615531"/>
            <a:ext cx="9220201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پروردگار</a:t>
            </a:r>
            <a:endParaRPr lang="en-US" sz="6000" dirty="0" smtClean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لئے رزق کی  راہ آسان کر دے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ثَبِّتْ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قَوَاعِدَه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"/>
                <a:cs typeface="Al Qalam Quran"/>
              </a:rPr>
              <a:t>ٗ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لَدَيَّ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320925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strengthen its foundations with me,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لئے  اس کی بنیادیں مضبوط بنا دے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بَجِّسْ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لِي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عُيُو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نَ سَعَتِه بِرَحْمَتِكَ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make the fountains of Your expansive mercy to gush out for me,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اپنی </a:t>
            </a:r>
            <a:r>
              <a:rPr lang="ur-PK" sz="600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ر</a:t>
            </a:r>
            <a:r>
              <a:rPr lang="ur-PK" sz="600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حمت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سے میرے لئے  فراوانی کے چشمے جاری کردے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98800" y="896143"/>
            <a:ext cx="1397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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61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فَجِّرْ اَنْهَارَ رَغَدِ الْعَيْشِ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قِبَلِ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یْ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بِرَ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فَتِكَ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make the rivers of opulent living to flow before me, out of Your clemency,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91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اپنی  مہربانی سے میری زندگی میں  خوشیوں کی نہریں رواں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کردے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اَجْدِبْ اَرْضَ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فَقْرِي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cause the land of my poverty to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barren,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01256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r-PK" sz="66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</a:t>
            </a:r>
            <a:r>
              <a:rPr lang="ur-PK" sz="6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فقر کی زمین کو بنجرکردے </a:t>
            </a:r>
            <a:r>
              <a:rPr lang="ur-PK" sz="66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</a:t>
            </a:r>
            <a:endParaRPr lang="en-US" sz="6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اَخْصِبْ جَدْبَ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ضُرِّي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320925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fertilize my barren harsh paucity,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44408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بدحالی کے قحط کو فراوانی میں 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بدل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دے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اصْرِفْ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عَنِّي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فِي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الرِّزْقِ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الْعَوَ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آ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ئِقَ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hold off all obstacles against gaining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sustenance,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روزی میں جو رکاوٹیں ہیں وہ دور کردے</a:t>
            </a: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بِسْمِ اللهِ الرَّحْمٰنِ الرَّحِيْمِ</a:t>
            </a:r>
            <a:r>
              <a:rPr lang="en-US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120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 the name of Allah, the Beneficent,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Merciful.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شروع کرتا ہوں اس الله کے نام سے جو بڑا مہربان اور نہایت رحم کرنے والا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889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اقْطَعْ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عَنِّي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مِنَ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الض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َّ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قِ الْعَلَ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آ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ئِقَ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8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cut off any relationship between destitution and me.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 سے  تنگی کے نشان الگ کر دے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825500" y="897731"/>
            <a:ext cx="108331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رْمِنِي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مِنْ سَعَةِ الرِّزْقِ اَللّ</a:t>
            </a:r>
            <a:r>
              <a:rPr lang="ur-PK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ٰھُمَّ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بِاَخْصَبِ 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سِهَامِه</a:t>
            </a:r>
            <a:endParaRPr lang="en-US" sz="55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323850" y="2120900"/>
            <a:ext cx="946785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target at me the </a:t>
            </a: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most productive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arrows of opulent sustenance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مجھے  وسعت رزق کا ہدف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بنا                                                                اے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معبود  روزی کی بوچھاڑ کردے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6200" y="934243"/>
            <a:ext cx="1397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</a:t>
            </a:r>
            <a:endParaRPr lang="en-US" sz="55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احْبُنِي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مِنْ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ر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َّ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غَدِ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الْعَيْشِ بِاَكْثَرِ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دَوَامِه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endow me with the most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perpetual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affluent living.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15240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 زندگی کو زیادہ سے زیادہ پر مسرت 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بنا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84200" y="908843"/>
            <a:ext cx="1397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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83448" y="1062007"/>
            <a:ext cx="977265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</a:t>
            </a: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اكْسُنِي</a:t>
            </a:r>
            <a:r>
              <a:rPr lang="ur-PK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5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اَللّ</a:t>
            </a:r>
            <a:r>
              <a:rPr lang="ur-PK" sz="5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ٰھُمَّ</a:t>
            </a: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5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سَرَابِيْلَ السَّعَةِ وَجَلَابِيْبَ‏</a:t>
            </a: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الدَّعَةِ</a:t>
            </a:r>
            <a:endParaRPr lang="en-US" sz="5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equip me with the shirts of opulence and garments of comfort,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53179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اے معبود  مجھ کو فراخی کا جامہ پہنا اور خوشی کی  چادر اوڑھا دے 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478924" y="1091503"/>
            <a:ext cx="100457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فَاِنِّي</a:t>
            </a:r>
            <a:r>
              <a:rPr lang="ur-PK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5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يَا رَبِّ مُنْتَظِرٌ لِاِنْعَامِكَ بِحَذْفِ 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الْ</a:t>
            </a:r>
            <a:r>
              <a:rPr lang="ur-PK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تَّ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ضِيْقِ</a:t>
            </a:r>
            <a:endParaRPr lang="en-US" sz="58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for, O my Lord, I expect You to do me the favor of removing my distress,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6469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2400"/>
              </a:spcBef>
              <a:spcAft>
                <a:spcPts val="240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پس اے پروردگار  میں منتظر ہوں کہ تنگی دور </a:t>
            </a:r>
            <a:r>
              <a:rPr lang="ur-PK" sz="600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ہو </a:t>
            </a:r>
            <a:r>
              <a:rPr lang="ur-PK" sz="600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تیری  نعمتیں نصیب ہوں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لِتَطَوُّلِكَ بِقَطْعِ التَّعْوِيْقِ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092325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 bestow upon me with the grace of cutting off the impediment,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تاخیر ختم ہو اور  تیری عطا مل جائے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لِتَفَضُّلِكَ بِاِزَالَةِ التَّقْتِيْرِ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 endue me with the errand </a:t>
            </a: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eliminating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impoverishment,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9525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روزی کی تنگی دور  ہو اور تو فضل سے نواز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لِوُصُو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لِ حَبْلِ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یْ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بِكَرَمِكَ بِالتَّيْسِيْرِ 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9685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to confer upon me with connecting my cord to Your generosity through facilitation of my affairs.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133350" y="382508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میرا رشتہ تیرے کرم سے جڑے اور آسانی  نصیب ہو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520700" y="1075531"/>
            <a:ext cx="100584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اَمْطِرِ اَللّ</a:t>
            </a:r>
            <a:r>
              <a:rPr lang="ur-PK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ٰھُمَّ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عَلَيَّ 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سَمَ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آ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ءَ </a:t>
            </a: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رِزْقِكَ بِسِجَالِ الدِّيَمِ</a:t>
            </a:r>
            <a:endParaRPr lang="en-US" sz="55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409575" y="2197100"/>
            <a:ext cx="9553575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make the sky of </a:t>
            </a: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sustenance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shower me with large quantities </a:t>
            </a:r>
            <a:endParaRPr lang="en-US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water of Your heavy clouds,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19665" y="4090230"/>
            <a:ext cx="9144001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</a:t>
            </a:r>
            <a:r>
              <a:rPr lang="ur-PK" sz="5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                                                                                                                             برسا </a:t>
            </a:r>
            <a:r>
              <a:rPr lang="ur-PK" sz="5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دے اے معبود  روزی کے آسمان سے  لگاتار بارش</a:t>
            </a:r>
            <a:endParaRPr lang="en-US" sz="5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اَغْنِنِي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عَنْ خَلْقِكَ بِعَوَائِدِ النِّعَمِ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76225" y="2282825"/>
            <a:ext cx="9439275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make me too rich to need Your creatures through Your repetitive conferrals </a:t>
            </a: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</a:t>
            </a:r>
            <a:r>
              <a:rPr lang="ur-PK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favors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200025" y="4006056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نعمتوں  سے وافر حصہ دےمخلوق  سے بے نیاز کردے</a:t>
            </a:r>
            <a:endParaRPr lang="en-US" sz="5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65100" y="120888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اَللّ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ٰھُمَّ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اَرْسِلْ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عَلَيَّ سِجَالَ رِزْقِكَ مِدْرَاراً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4638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send forth on me the bails of Your sustenance in abundance,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844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مجھ پر اپنے رزق  کی لگاتار بارش برسا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851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ارْمِ مَقَاتِلَ الْاِقْتَارِ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مِنِّي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throw deadly shots at the vulnerable spots of my financial deprivation,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 ناداری کے گلے پر تیر مار  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457200" y="910431"/>
            <a:ext cx="9842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SA" sz="57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احْمِلْ كَشْفَ الضُّرِّ 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عَنِّي</a:t>
            </a:r>
            <a:r>
              <a:rPr lang="ur-PK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 </a:t>
            </a:r>
            <a:r>
              <a:rPr lang="ar-SA" sz="57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عَل</a:t>
            </a:r>
            <a:r>
              <a:rPr lang="ur-PK" sz="57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ٰی</a:t>
            </a:r>
            <a:r>
              <a:rPr lang="ar-SA" sz="57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مَطَايَا الْاِعْجَالِ </a:t>
            </a:r>
            <a:r>
              <a:rPr lang="ar-SA" sz="57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endParaRPr lang="en-US" sz="57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180975" y="1958975"/>
            <a:ext cx="935355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carry the ridding of my misfortune on </a:t>
            </a:r>
            <a:r>
              <a:rPr lang="en-US" altLang="en-US" sz="33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behalf </a:t>
            </a: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 me on the quickest riding animals,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436607" y="3477883"/>
            <a:ext cx="97536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</a:t>
            </a:r>
            <a:r>
              <a:rPr lang="ur-PK" sz="56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</a:t>
            </a: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تنگی دور </a:t>
            </a:r>
            <a:r>
              <a:rPr lang="ur-PK" sz="56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کرکے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</a:t>
            </a: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اس کا بوجھ تیز تر بار کشوں پر </a:t>
            </a:r>
            <a:r>
              <a:rPr lang="ur-PK" sz="56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لاد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اضْرِبْ عَنِّي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الض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َّ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يْقَ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بِسَيْفِ الِاسْتِيْصَالِ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strike my distress, on behalf of me, with the exterminating sword.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عسرت کی گردن پر نابودی کی تلوار  چلا 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وَاَتْحِف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ُ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رَبِّ مِنْكَ بِسَعَةِ الْاِفْضَالِ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my Lord, present me with expansive favoring,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پروردگار مجھے  اپنی وسیع نعمتوں کا تحفہ عطا کر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امْدُدْنِي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بِنُمُوِّ الْاَمْوَالِ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47625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supply me with ever-growing properties,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 مال میں اضافے سے میری مدد  کر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احْرُسْنِي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مِنْ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ضِي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قِ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الْاِقْلَالِ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safeguard me against the distress of paucity,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تنگدستی کی اذیت سے محفوظ  فرما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اقْبِضْ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عَنِّي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سُو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ءَ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الْجَدْبِ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320925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grasp against me the evil of aridity,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قحط کی تکلیف مجھ  سے دور رکھ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وَابْسُطْ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لِ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یْ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بِسَاطَ الْخِصْبِ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extend before me the carpet of fruitfulness,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لئے  نعمتوں کی بساط بچھا 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اسْقِنِي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مِنْ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َّآ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ءِ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رِزْقِكَ غَدَقاً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serve me with copious dosages of the water of Your sustenance,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مجھے  اپنی روزی کے خوشگوار پانی  سے سیر کر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انْهَجْ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لِ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یْ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مِنْ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عَمِي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بَذْلِكَ طُرُقاً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pave before me many paths of Your massive abdications,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لئے اپنی 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عمومی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عطا کے دروازے کھول 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8028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امْطِرْ </a:t>
            </a:r>
            <a:r>
              <a:rPr lang="ur-PK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عَلَيَّ 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سَحَآئِبَ </a:t>
            </a:r>
            <a:r>
              <a:rPr lang="ur-PK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اِفْضَالِكَ غِزَاراً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971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make the clouds of Your favoring rain on me heavily,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 پر اپنے فضل و کرم کا  مینہ برسا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5848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فَاجِئْنِي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بِالثَّرْوَةِ وَ الْمَالِ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40665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surprise me with wealth and money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غیر متوقع دولت عنایت فرما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انْعَشْنِي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بِه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مِنَ الْاِقْلَالِ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through which You may refresh me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from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scarcity,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 اس کے ذریعے مجھے تنگی سے نکال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97400" y="934243"/>
            <a:ext cx="1397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</a:t>
            </a:r>
            <a:endParaRPr lang="en-US" sz="55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صَبِّحْنِي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بِال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ْاِ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سْتِظْهَارِ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397125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start my mornings with solvency,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صبح کے وقت میری مدد فرما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8028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مَسَّنِي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بِالتَّمَكّنِ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مِنَ الْيَسَارِ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225675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start my evenings with ability to meet my liabilities.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58406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 خوشحالی کا مالک بنادے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6200" y="655240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7791" y="1142206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اِنَّكَ ذُو الطَّوْلِ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الْعَظِي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الْفَضْلِ الْعَمِي</a:t>
            </a:r>
            <a:r>
              <a:rPr lang="ur-PK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مِ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397125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Verily, You are the Lord of great bestowal, massive favoring,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86318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بیشک تو بہت بڑی بخشش عام فضل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وکرم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027906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 </a:t>
            </a:r>
            <a:r>
              <a:rPr lang="ur-PK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وَالْمَنِّ 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الْجَسِيْمِ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وَ اَنْتَ الْجَوَادُ الْكَرِي</a:t>
            </a:r>
            <a:r>
              <a:rPr lang="ur-PK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180975" y="22733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plentiful conferral, and You are the All-magnanimous and All-generous.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190501" y="3691731"/>
            <a:ext cx="8982075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گراں قدر احسان کا مالک اور بہت دینے  والا سخی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456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4 </a:t>
            </a: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Sustenance -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Rizq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3937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70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َّ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اَدِمْ غَيْثَ نَيْلِكَ اِلَيَّ سِجَالًا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21615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keep continuous the drizzle of Your gifts to me plenteously,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 پر اپنی عطا  کی پے در پے بارش  برسا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419100" y="999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َّ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اَسْبِلْ مَزِيْدَ نِعَمِكَ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عَل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ٰ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ى خَلَّتِي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"/>
                <a:cs typeface="Al Qalam Quran"/>
              </a:rPr>
              <a:t>ۤ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اِسْبَالًا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3995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let the superfluity of Your graces to me fall on my neediness increasingly,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8698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میری ضرورتوں کے  علاوہ اضافی نعمتوں کا  سایہ کردے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َّ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اَفْقِرْنِي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بِجُو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دِكَ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اِلَيْكَ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3114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make me in ceaseless need for Your magnanimity,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853656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اپنی سخاوت  سے مجھے اپنا ہی محتاج رکھ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اَغْنِنِي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عَمَّنْ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َّ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طْلُبُ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مَا لَدَيْكَ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1209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make me dispense with those who are in want for what is possessed by You,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238125" y="3701256"/>
            <a:ext cx="889635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9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اس شخص سے بے نیاز رکھ  جو تجھ سے مانگتا ہے </a:t>
            </a:r>
            <a:endParaRPr lang="en-US" sz="59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0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8028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وَ دَاوِ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دَ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آ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ءَ فَقْرِي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 بِدَوَ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آ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ءِ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Majeed Quranic Font" pitchFamily="2" charset="-78"/>
                <a:cs typeface="Al Majeed Quranic Font" pitchFamily="2" charset="-78"/>
              </a:rPr>
              <a:t>فَضْلِكَ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Majeed Quranic Font" pitchFamily="2" charset="-78"/>
              <a:cs typeface="Al Majeed Quranic Font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25425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medicate the malady of my poverty with the remedy of Your favors,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86318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اپنے فضل کو  میری ناداری کی دوا بنا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8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31427</TotalTime>
  <Words>1359</Words>
  <Application>Microsoft Office PowerPoint</Application>
  <PresentationFormat>On-screen Show (16:9)</PresentationFormat>
  <Paragraphs>158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285</cp:revision>
  <dcterms:created xsi:type="dcterms:W3CDTF">2020-04-18T02:36:44Z</dcterms:created>
  <dcterms:modified xsi:type="dcterms:W3CDTF">2020-08-08T05:41:16Z</dcterms:modified>
</cp:coreProperties>
</file>